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Attribut en consultant la documentation DHIS2. Vous pouvez voir ci-dessous la case à cocher 'Passer les totaux dans les rapports',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'Passer les totaux dans les rapports'.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des options sélectionnée. Il faut noter que l'ordre des options de catégorie dans la colonne des options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comprenant l'âge et le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Age,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Désagrégation sélectionnée. Pour en savoir plus sur le type Attribut, consultez la documentation DHIS2. Enfin, attribuez la bonne catégorie à la combinaison. Dans cet exemple, nous sélectionnons uniquement la catégorie "Age" et cliquons sur "Enregistrer".</a:t>
            </a:r>
          </a:p>
          <a:p>
            <a:endParaRPr dirty="0" lang="en-US"/>
          </a:p>
          <a:p txid="95fc5f0873fef43c4fd3f479cee0f812">
            <a:r>
              <a:rPr dirty="0" lang="en-US"/>
              <a:t>Répétons cette étape pour créer la deuxième combinaison de catégories de notre ensemble de données, la combinaison Age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